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3" d="100"/>
          <a:sy n="53" d="100"/>
        </p:scale>
        <p:origin x="-1272" y="-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9351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435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3394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0491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5079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49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014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114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958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427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2521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2988D-B83F-4F7C-A4F9-5DCC66BBB35D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48628-5872-4291-80D5-465EC2515F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435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flyura-askarova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405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Тема урока:</a:t>
            </a:r>
            <a:r>
              <a:rPr lang="ru-RU" sz="72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/>
            </a:r>
            <a:br>
              <a:rPr lang="ru-RU" sz="72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72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Тематическая картина в русском искусстве  XIX века </a:t>
            </a:r>
            <a:endParaRPr lang="ru-RU" sz="7200" b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2335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b="1" dirty="0" smtClean="0"/>
              <a:t>Боярыня Морозова» (1887)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8465" y="1201015"/>
            <a:ext cx="10756543" cy="5443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3262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«Утро стрелецкой казни»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24775" y="1265274"/>
            <a:ext cx="9616994" cy="53050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6952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6976" y="365125"/>
            <a:ext cx="4752754" cy="3739042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Чесменский бой</a:t>
            </a:r>
            <a:br>
              <a:rPr lang="ru-RU" b="1" u="sng" dirty="0" smtClean="0"/>
            </a:br>
            <a:r>
              <a:rPr lang="ru-RU" b="1" dirty="0" err="1" smtClean="0"/>
              <a:t>Ива́н</a:t>
            </a:r>
            <a:r>
              <a:rPr lang="ru-RU" b="1" dirty="0" smtClean="0"/>
              <a:t> </a:t>
            </a:r>
            <a:r>
              <a:rPr lang="ru-RU" b="1" dirty="0" err="1" smtClean="0"/>
              <a:t>Константи́нович</a:t>
            </a:r>
            <a:r>
              <a:rPr lang="ru-RU" b="1" dirty="0" smtClean="0"/>
              <a:t> </a:t>
            </a:r>
            <a:r>
              <a:rPr lang="ru-RU" b="1" dirty="0" err="1" smtClean="0"/>
              <a:t>Айвазо́вский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365125"/>
            <a:ext cx="5942159" cy="63383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4425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911702"/>
            <a:ext cx="11844670" cy="68048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Поединок </a:t>
            </a:r>
            <a:r>
              <a:rPr lang="ru-RU" dirty="0" err="1" smtClean="0"/>
              <a:t>Пересвета</a:t>
            </a:r>
            <a:r>
              <a:rPr lang="ru-RU" dirty="0" smtClean="0"/>
              <a:t> с </a:t>
            </a:r>
            <a:r>
              <a:rPr lang="ru-RU" dirty="0" err="1" smtClean="0"/>
              <a:t>Челубеем</a:t>
            </a:r>
            <a:r>
              <a:rPr lang="ru-RU" dirty="0" smtClean="0"/>
              <a:t> на Куликовом поле,</a:t>
            </a:r>
            <a:br>
              <a:rPr lang="ru-RU" dirty="0" smtClean="0"/>
            </a:br>
            <a:r>
              <a:rPr lang="ru-RU" dirty="0" smtClean="0"/>
              <a:t>М.И. Авилов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8604" y="115272"/>
            <a:ext cx="9491722" cy="56475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9943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591" y="956929"/>
            <a:ext cx="11226209" cy="5220033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Батальный жанр (произошло от фр. </a:t>
            </a:r>
            <a:r>
              <a:rPr lang="ru-RU" sz="4800" dirty="0" err="1" smtClean="0"/>
              <a:t>bataille</a:t>
            </a:r>
            <a:r>
              <a:rPr lang="ru-RU" sz="4800" dirty="0" smtClean="0"/>
              <a:t> - битва) - жанр изобразительного искусства, в котором изображаются темы войны: сражения, военные походы, воспевающий воинские доблести, ярость сражения, торжество победы.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3893631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6303" y="393405"/>
            <a:ext cx="10515600" cy="578355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Живопись занимает в искусстве XIX в. одно из главных мест. В </a:t>
            </a:r>
            <a:r>
              <a:rPr lang="en-US" sz="3600" dirty="0" smtClean="0"/>
              <a:t> XIX </a:t>
            </a:r>
            <a:r>
              <a:rPr lang="ru-RU" sz="3600" dirty="0" smtClean="0"/>
              <a:t> в. </a:t>
            </a:r>
            <a:r>
              <a:rPr lang="ru-RU" sz="3600" dirty="0"/>
              <a:t>с</a:t>
            </a:r>
            <a:r>
              <a:rPr lang="ru-RU" sz="3600" dirty="0" smtClean="0"/>
              <a:t>вое развитие получила тематическая картина. В творчестве многих русских художников можно увидеть тематическую картину в историческом, бытовом и батальном жанре. Главная особенность – социальная значимость картины. Изображение не абстрактное – объекты на полотне иллюстрируют событие из жизни. Картина имеет сюжет, действие. Тематическая картина несет в себе определенную идею, смысл не скрытый при помощи аллегории.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15777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Творческое задание: изготовление плаката на тему: «Стоп </a:t>
            </a:r>
            <a:r>
              <a:rPr lang="ru-RU" sz="4000" b="1" dirty="0" err="1" smtClean="0">
                <a:solidFill>
                  <a:srgbClr val="FF0000"/>
                </a:solidFill>
              </a:rPr>
              <a:t>коронавирус</a:t>
            </a:r>
            <a:r>
              <a:rPr lang="ru-RU" sz="4000" b="1" dirty="0" smtClean="0">
                <a:solidFill>
                  <a:srgbClr val="FF0000"/>
                </a:solidFill>
              </a:rPr>
              <a:t>» (по собственному замыслу)</a:t>
            </a:r>
            <a:endParaRPr lang="ru-RU" sz="4000" dirty="0" smtClean="0">
              <a:solidFill>
                <a:srgbClr val="FF0000"/>
              </a:solidFill>
            </a:endParaRPr>
          </a:p>
          <a:p>
            <a:r>
              <a:rPr lang="ru-RU" sz="4000" dirty="0" smtClean="0"/>
              <a:t>Фотографии присылаем на почту </a:t>
            </a:r>
          </a:p>
          <a:p>
            <a:r>
              <a:rPr lang="ru-RU" sz="4000" u="sng" dirty="0" err="1" smtClean="0">
                <a:solidFill>
                  <a:srgbClr val="002060"/>
                </a:solidFill>
                <a:hlinkClick r:id="rId2"/>
              </a:rPr>
              <a:t>fl</a:t>
            </a:r>
            <a:r>
              <a:rPr lang="en-US" sz="4000" u="sng" dirty="0" smtClean="0">
                <a:solidFill>
                  <a:srgbClr val="002060"/>
                </a:solidFill>
                <a:hlinkClick r:id="rId2"/>
              </a:rPr>
              <a:t>y</a:t>
            </a:r>
            <a:r>
              <a:rPr lang="ru-RU" sz="4000" u="sng" dirty="0" err="1" smtClean="0">
                <a:solidFill>
                  <a:srgbClr val="002060"/>
                </a:solidFill>
                <a:hlinkClick r:id="rId2"/>
              </a:rPr>
              <a:t>ura-askarova@mail.ru</a:t>
            </a:r>
            <a:endParaRPr lang="ru-RU" sz="4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4000" dirty="0" smtClean="0"/>
              <a:t> </a:t>
            </a:r>
          </a:p>
          <a:p>
            <a:endParaRPr lang="ru-RU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2651"/>
            <a:ext cx="10515600" cy="59643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sz="4800" dirty="0" smtClean="0"/>
              <a:t>Тематические картины в русской живописи зарождаются в начале 19 века. В зависимости от содержания тематические картины делят на исторические, посвященные событиям прошлого, батальные, отображающие сцены войн, битв, походов, и бытовые, в которых художник показывает повседневные явления современной ему жизни.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3004961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5273" y="5996763"/>
            <a:ext cx="9843977" cy="86123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Алексей Гаврилович Венецианов</a:t>
            </a:r>
            <a:br>
              <a:rPr lang="ru-RU" sz="2400" b="1" dirty="0" smtClean="0"/>
            </a:br>
            <a:r>
              <a:rPr lang="ru-RU" sz="2400" b="1" dirty="0" smtClean="0"/>
              <a:t>Гумно </a:t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2050" name="Picture 2" descr="ÐÐ»ÐµÐºÑÐµÐ¹ ÐÐ°Ð²ÑÐ¸Ð»Ð¾Ð²Ð¸Ñ ÐÐµÐ½ÐµÑÐ¸Ð°Ð½Ð¾Ð². ÐÑÐ¼Ð½Ð¾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368" y="127590"/>
            <a:ext cx="7219507" cy="57395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93992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жатве. Лето.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8111" y="1370604"/>
            <a:ext cx="7552751" cy="52210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1299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660" y="365125"/>
            <a:ext cx="3039140" cy="1325563"/>
          </a:xfrm>
        </p:spPr>
        <p:txBody>
          <a:bodyPr/>
          <a:lstStyle/>
          <a:p>
            <a:pPr algn="ctr"/>
            <a:r>
              <a:rPr lang="ru-RU" dirty="0" smtClean="0"/>
              <a:t>Чистка свеклы</a:t>
            </a:r>
            <a:endParaRPr lang="ru-RU" dirty="0"/>
          </a:p>
        </p:txBody>
      </p:sp>
      <p:pic>
        <p:nvPicPr>
          <p:cNvPr id="3074" name="Picture 2" descr="ÐÐ°ÑÑÐ¸Ð½ÐºÐ¸ Ð¿Ð¾ Ð·Ð°Ð¿ÑÐ¾ÑÑ Ð²ÐµÐ½ÐµÑÐ¸Ð°Ð½Ð¾Ð² ÑÐ¸ÑÑÐºÐ° ÑÐ²ÐµÐºÐ»Ñ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7298993" cy="59234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51708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856" y="-1658679"/>
            <a:ext cx="6836735" cy="7835641"/>
          </a:xfrm>
        </p:spPr>
        <p:txBody>
          <a:bodyPr>
            <a:normAutofit/>
          </a:bodyPr>
          <a:lstStyle/>
          <a:p>
            <a:r>
              <a:rPr lang="ru-RU" dirty="0" err="1" smtClean="0"/>
              <a:t>Алексе́й</a:t>
            </a:r>
            <a:r>
              <a:rPr lang="ru-RU" dirty="0" smtClean="0"/>
              <a:t> </a:t>
            </a:r>
            <a:r>
              <a:rPr lang="ru-RU" dirty="0" err="1" smtClean="0"/>
              <a:t>Гаври́лович</a:t>
            </a:r>
            <a:r>
              <a:rPr lang="ru-RU" dirty="0" smtClean="0"/>
              <a:t> </a:t>
            </a:r>
            <a:r>
              <a:rPr lang="ru-RU" dirty="0" err="1" smtClean="0"/>
              <a:t>Венециа́нов</a:t>
            </a:r>
            <a:r>
              <a:rPr lang="ru-RU" dirty="0" smtClean="0"/>
              <a:t> (1780—1847) — русский живописец, мастер жанровых сцен из крестьянской жизни</a:t>
            </a:r>
            <a:endParaRPr lang="ru-RU" dirty="0"/>
          </a:p>
        </p:txBody>
      </p:sp>
      <p:pic>
        <p:nvPicPr>
          <p:cNvPr id="4098" name="Picture 2" descr="ÐÐ²ÑÐ¾Ð¿Ð¾ÑÑÑÐµÑ, 1811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735" y="397537"/>
            <a:ext cx="4789447" cy="59389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59718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14670"/>
            <a:ext cx="10515600" cy="5762293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Бытовой жанр (жанровая живопись) - жанр изобразительного искусства, в котором изображаются обыденные сцены из повседневной жизни человека без прикрас.</a:t>
            </a:r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413358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4265428" cy="5929349"/>
          </a:xfrm>
        </p:spPr>
        <p:txBody>
          <a:bodyPr>
            <a:normAutofit/>
          </a:bodyPr>
          <a:lstStyle/>
          <a:p>
            <a:r>
              <a:rPr lang="ru-RU" dirty="0" smtClean="0"/>
              <a:t>«Последний день Помпеи», 1833, Брюллов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26911" y="463937"/>
            <a:ext cx="6372199" cy="57317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4910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27052"/>
            <a:ext cx="10515600" cy="50499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Исторический жанр - жанр изобразительного искусства, посвященный историческим событиям и деятелям, а также социально значимым явлениям в истории общества.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11612366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293</Words>
  <Application>Microsoft Office PowerPoint</Application>
  <PresentationFormat>Произвольный</PresentationFormat>
  <Paragraphs>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Тема урока: Тематическая картина в русском искусстве  XIX века </vt:lpstr>
      <vt:lpstr>Слайд 2</vt:lpstr>
      <vt:lpstr>Алексей Гаврилович Венецианов Гумно  </vt:lpstr>
      <vt:lpstr>На жатве. Лето. </vt:lpstr>
      <vt:lpstr>Чистка свеклы</vt:lpstr>
      <vt:lpstr>Алексе́й Гаври́лович Венециа́нов (1780—1847) — русский живописец, мастер жанровых сцен из крестьянской жизни</vt:lpstr>
      <vt:lpstr>Слайд 7</vt:lpstr>
      <vt:lpstr>«Последний день Помпеи», 1833, Брюллов</vt:lpstr>
      <vt:lpstr>Слайд 9</vt:lpstr>
      <vt:lpstr>«Боярыня Морозова» (1887)</vt:lpstr>
      <vt:lpstr>«Утро стрелецкой казни»</vt:lpstr>
      <vt:lpstr>Чесменский бой Ива́н Константи́нович Айвазо́вский</vt:lpstr>
      <vt:lpstr>Поединок Пересвета с Челубеем на Куликовом поле, М.И. Авилов</vt:lpstr>
      <vt:lpstr>Слайд 14</vt:lpstr>
      <vt:lpstr>Слайд 15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Тематическая картина в русском искусстве  XIX века </dc:title>
  <dc:creator>Admin</dc:creator>
  <cp:lastModifiedBy>Comp</cp:lastModifiedBy>
  <cp:revision>9</cp:revision>
  <dcterms:created xsi:type="dcterms:W3CDTF">2019-01-11T18:45:00Z</dcterms:created>
  <dcterms:modified xsi:type="dcterms:W3CDTF">2020-04-19T08:34:22Z</dcterms:modified>
</cp:coreProperties>
</file>